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1" r:id="rId5"/>
    <p:sldId id="272" r:id="rId6"/>
    <p:sldId id="273" r:id="rId7"/>
    <p:sldId id="274" r:id="rId8"/>
    <p:sldId id="266" r:id="rId9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>
        <p:scale>
          <a:sx n="69" d="100"/>
          <a:sy n="69" d="100"/>
        </p:scale>
        <p:origin x="16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7EA67-23F4-7977-1A7E-29549E2D1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5FD6E-FD3C-2F71-53C4-CA845B517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955A4-E1E4-7764-3848-2325D1F6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72510-11EA-C535-DF29-4C5A82CB2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28CBF-5182-ECC8-5D9E-4A53ACA6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81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7B3C9-C351-9C1F-15CE-DB6DAEA6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7BB0F-88B0-BB7B-B3B4-5604307B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7BCE1-B655-3E1A-A60A-517629CA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2DA0F-EF3B-9B70-BB21-655681362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D5D5-C030-598B-109B-7EC321BB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872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E9CAD-9A0F-40C2-4CE0-7D6AE1CA6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D6E53-D856-7BB0-EB57-63FE3E800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9BECE-C746-24A5-87AB-87AB3A2E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EEC39-0C0B-B775-CC49-95604FA8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65072-D7E6-3077-8B6E-2AD92E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448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53807-8373-51AC-9FFA-4538CF26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68E26-2AD5-F533-26E4-3EF55159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8E404-72D4-6021-3E39-BB9B6099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CD65-829D-6443-BABF-E46F76E8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0B0FF-759F-0846-3FE7-37ACC1251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692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2830F-D7E8-8D5F-1FFF-B74C181B9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87997-A047-7D46-FC45-BB1C7A935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A88E5-C821-0997-79F0-FF6A34F4C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B120B-19F9-66C8-D28D-98EA68F97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66886-4B50-D838-CF4D-FDA95C7C8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333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8D5B-B9EA-42B5-0A27-AD861C43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8BD25-BC74-1584-4BA7-24998B758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1F6A1-9210-45C9-4656-B69C999F3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D3C78-D03E-3534-8B88-3E5E51CB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04010-A508-0ED3-7705-F333514C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5051A-70BE-8A61-AB44-270C8138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674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09727-A26E-061E-861F-11D4ED458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BF573-5C21-4081-EF8B-D14AF5250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FF805-0771-87EA-5274-D5C1F64BC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5E3877-28C9-C36D-F6AC-EDA797BEF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8CA50-B348-3D68-2D1B-C3E757B63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E85A7-55D4-2029-C112-F269B851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F15A2-B81E-8FA0-13C1-E839E567C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6C4DA-AAD6-B479-AD32-8236E22D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948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51255-6E0B-5D64-021A-C87F8814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50FBA-7C76-B710-A4B5-92ED1251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5A62E4-7E8C-0DDC-D9CF-1BD79CA1E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6C9C9-4ABE-1C38-EF49-C6315CCD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812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1E51A0-EBC6-5697-A367-DE6AAD99E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7641DC-0FFA-C834-E3CC-18ED50C4F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7042C-2562-D1C1-B874-01B0DA08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54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F7DF4-C5F2-CD42-EE96-C3BB5B19A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1C0C-9FA0-AD27-F800-446849FA5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3AB08-77A5-8E05-FB76-BE9B30A8F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556FA-0188-CB54-F641-54298168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CCE9A-DE1A-189D-3364-5177C0F0F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4F5F7-ADF3-DDAD-88D1-06DB22A4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339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4548A-5C21-5215-85A7-2C5AD7483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9C8D5-BD2E-48F7-9419-404084693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CB172A-B761-F5FB-46F4-BD5E1EEE3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8B1BF6-5518-1BA8-824B-57CFF64D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BCF1D-28B2-A8D7-2757-A79910AB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93F11-003E-300F-58FD-FB4C0B50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91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62476-59C6-3F88-3609-3467E520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4C7FC-58A1-EC57-D869-3975013B9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6E20A-AD73-EE13-032E-3439EEC1F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42BE-2509-4B56-9BF7-BCC8CE71D4D0}" type="datetimeFigureOut">
              <a:rPr lang="fa-IR" smtClean="0"/>
              <a:t>29/09/1445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5F7D2-8E6F-D17F-9E2B-9ED571F99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B1B81-0F89-763E-5585-14C439FA4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95C10-5706-499F-8EB9-1A97433E9AC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941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F73E0C1-509A-F005-CEC0-9A6DAC1D7DB1}"/>
              </a:ext>
            </a:extLst>
          </p:cNvPr>
          <p:cNvSpPr/>
          <p:nvPr/>
        </p:nvSpPr>
        <p:spPr>
          <a:xfrm>
            <a:off x="0" y="5414121"/>
            <a:ext cx="6410679" cy="1426147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D30EE044-F3F8-5F54-E389-564C101FDE56}"/>
              </a:ext>
            </a:extLst>
          </p:cNvPr>
          <p:cNvSpPr/>
          <p:nvPr/>
        </p:nvSpPr>
        <p:spPr>
          <a:xfrm>
            <a:off x="0" y="5778500"/>
            <a:ext cx="6489543" cy="1061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AC3D4EA-EB67-2368-4F26-162F87C395D8}"/>
              </a:ext>
            </a:extLst>
          </p:cNvPr>
          <p:cNvSpPr/>
          <p:nvPr/>
        </p:nvSpPr>
        <p:spPr>
          <a:xfrm>
            <a:off x="-1" y="6121286"/>
            <a:ext cx="6489545" cy="736714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29DF3DAF-10E5-566D-0FAC-7F6AE3113C81}"/>
              </a:ext>
            </a:extLst>
          </p:cNvPr>
          <p:cNvSpPr/>
          <p:nvPr/>
        </p:nvSpPr>
        <p:spPr>
          <a:xfrm>
            <a:off x="1" y="6435965"/>
            <a:ext cx="6514182" cy="422035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Half Frame 8">
            <a:extLst>
              <a:ext uri="{FF2B5EF4-FFF2-40B4-BE49-F238E27FC236}">
                <a16:creationId xmlns:a16="http://schemas.microsoft.com/office/drawing/2014/main" id="{68606DF9-0059-9BB5-F751-B80F32D9D143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8F98C30F-9BFC-225E-69A5-69BA71A9C5D4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134D8677-D07C-751C-74FD-7C0E8027F899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6C0C11-7D8F-4FC4-2874-7561DC24A5CC}"/>
              </a:ext>
            </a:extLst>
          </p:cNvPr>
          <p:cNvSpPr/>
          <p:nvPr/>
        </p:nvSpPr>
        <p:spPr>
          <a:xfrm>
            <a:off x="1738795" y="2955307"/>
            <a:ext cx="8193505" cy="2142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200000"/>
              </a:lnSpc>
            </a:pPr>
            <a:r>
              <a:rPr lang="fa-IR" sz="4000" b="1" dirty="0">
                <a:solidFill>
                  <a:schemeClr val="tx1"/>
                </a:solidFill>
                <a:latin typeface="Husseini 3" panose="05000000000000000000" pitchFamily="2" charset="2"/>
                <a:cs typeface="B Mitra" panose="00000400000000000000" pitchFamily="2" charset="-78"/>
              </a:rPr>
              <a:t>دوازدهمین کنگره کشوری سوختگی</a:t>
            </a:r>
          </a:p>
          <a:p>
            <a:pPr algn="ctr">
              <a:lnSpc>
                <a:spcPct val="200000"/>
              </a:lnSpc>
            </a:pPr>
            <a:r>
              <a:rPr lang="fa-IR" sz="2400" b="1" dirty="0">
                <a:solidFill>
                  <a:schemeClr val="tx1"/>
                </a:solidFill>
                <a:latin typeface="Husseini 3" panose="05000000000000000000" pitchFamily="2" charset="2"/>
                <a:cs typeface="B Mitra" panose="00000400000000000000" pitchFamily="2" charset="-78"/>
              </a:rPr>
              <a:t>تالار مرکزی شهر رشت</a:t>
            </a:r>
            <a:endParaRPr lang="fa-IR" b="1" dirty="0">
              <a:solidFill>
                <a:schemeClr val="tx1"/>
              </a:solidFill>
              <a:latin typeface="Husseini 3" panose="05000000000000000000" pitchFamily="2" charset="2"/>
              <a:cs typeface="B Mitra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2000" b="1" dirty="0">
                <a:solidFill>
                  <a:schemeClr val="tx1"/>
                </a:solidFill>
                <a:latin typeface="Husseini 3" panose="05000000000000000000" pitchFamily="2" charset="2"/>
                <a:cs typeface="B Mitra" panose="00000400000000000000" pitchFamily="2" charset="-78"/>
              </a:rPr>
              <a:t>دوم و سوم خرداد ماه 1403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EA3A9B8-F18D-342A-1F8F-4C904C28F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797" y="736713"/>
            <a:ext cx="2142392" cy="214239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FD8334E-6D9E-0254-6FD2-51236F0152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01" y="5414121"/>
            <a:ext cx="1387643" cy="138764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6FB4444-4C87-AEB6-C8C8-16B6B5CF17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527" y="5521575"/>
            <a:ext cx="1277811" cy="127781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EB43F72-F9F2-0CC9-FD73-2C61DA7B1B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0577" y="5679225"/>
            <a:ext cx="981075" cy="10001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F13D2C6-7F46-8D91-8289-4C7FB22544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3996" y="5544868"/>
            <a:ext cx="10572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1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CE886E-E933-E1AA-0145-1ACB11CF2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3A5F582F-8F5D-9B09-9E69-496FA4C66636}"/>
              </a:ext>
            </a:extLst>
          </p:cNvPr>
          <p:cNvSpPr/>
          <p:nvPr/>
        </p:nvSpPr>
        <p:spPr>
          <a:xfrm>
            <a:off x="0" y="4407877"/>
            <a:ext cx="7350369" cy="2450123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73D1F13B-07A1-4BAF-5DE1-49A119B345C3}"/>
              </a:ext>
            </a:extLst>
          </p:cNvPr>
          <p:cNvSpPr/>
          <p:nvPr/>
        </p:nvSpPr>
        <p:spPr>
          <a:xfrm>
            <a:off x="0" y="4747846"/>
            <a:ext cx="7350369" cy="2110154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15B1B26E-5FC6-6886-6FA5-DF042B0B84A7}"/>
              </a:ext>
            </a:extLst>
          </p:cNvPr>
          <p:cNvSpPr/>
          <p:nvPr/>
        </p:nvSpPr>
        <p:spPr>
          <a:xfrm>
            <a:off x="0" y="5052646"/>
            <a:ext cx="7350369" cy="1805354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BA3DF731-43E8-BF0B-68FD-FA418AFB3990}"/>
              </a:ext>
            </a:extLst>
          </p:cNvPr>
          <p:cNvSpPr/>
          <p:nvPr/>
        </p:nvSpPr>
        <p:spPr>
          <a:xfrm>
            <a:off x="0" y="5345723"/>
            <a:ext cx="7350369" cy="1512277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B9D5C8-D4F9-BC9B-E3EA-D141C13C0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72" y="6004665"/>
            <a:ext cx="2801815" cy="782067"/>
          </a:xfrm>
          <a:prstGeom prst="rect">
            <a:avLst/>
          </a:prstGeom>
        </p:spPr>
      </p:pic>
      <p:sp>
        <p:nvSpPr>
          <p:cNvPr id="9" name="Half Frame 8">
            <a:extLst>
              <a:ext uri="{FF2B5EF4-FFF2-40B4-BE49-F238E27FC236}">
                <a16:creationId xmlns:a16="http://schemas.microsoft.com/office/drawing/2014/main" id="{C929B97B-686A-F171-3D43-78AAFA4F72E5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7A89CCBA-BD22-6EB0-5AD6-2E0EDD1CA10E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10234A11-D635-30EF-3032-DE6FBBCF8671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A9176C-3F08-A607-8553-5A4C581BB110}"/>
              </a:ext>
            </a:extLst>
          </p:cNvPr>
          <p:cNvSpPr/>
          <p:nvPr/>
        </p:nvSpPr>
        <p:spPr>
          <a:xfrm>
            <a:off x="1043354" y="1172856"/>
            <a:ext cx="9812215" cy="138306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CDA1CF-D066-64A8-57A1-EBD40F0DC5FF}"/>
              </a:ext>
            </a:extLst>
          </p:cNvPr>
          <p:cNvSpPr/>
          <p:nvPr/>
        </p:nvSpPr>
        <p:spPr>
          <a:xfrm>
            <a:off x="1852708" y="1172853"/>
            <a:ext cx="8193505" cy="1395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>
                <a:solidFill>
                  <a:schemeClr val="tx1"/>
                </a:solidFill>
                <a:latin typeface="Husseini 3" panose="05000000000000000000" pitchFamily="2" charset="2"/>
                <a:cs typeface="B Mitra" panose="00000400000000000000" pitchFamily="2" charset="-78"/>
              </a:rPr>
              <a:t>عنوان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316AD245-7DC7-9DE9-CDC0-EE4DCECB49A1}"/>
              </a:ext>
            </a:extLst>
          </p:cNvPr>
          <p:cNvCxnSpPr>
            <a:cxnSpLocks/>
            <a:endCxn id="2" idx="1"/>
          </p:cNvCxnSpPr>
          <p:nvPr/>
        </p:nvCxnSpPr>
        <p:spPr>
          <a:xfrm rot="5400000" flipH="1" flipV="1">
            <a:off x="-700405" y="2702766"/>
            <a:ext cx="2582136" cy="905382"/>
          </a:xfrm>
          <a:prstGeom prst="bentConnector2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FF9A40C1-3104-1E5A-099E-68E7BF071DB1}"/>
              </a:ext>
            </a:extLst>
          </p:cNvPr>
          <p:cNvSpPr/>
          <p:nvPr/>
        </p:nvSpPr>
        <p:spPr>
          <a:xfrm>
            <a:off x="1043354" y="2814087"/>
            <a:ext cx="9812215" cy="901702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  <a:cs typeface="B Mitra" panose="00000400000000000000" pitchFamily="2" charset="-78"/>
              </a:rPr>
              <a:t>نام و مشخصات نویسندگان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B4254701-69B8-5326-400C-6F3EEAB1EB5C}"/>
              </a:ext>
            </a:extLst>
          </p:cNvPr>
          <p:cNvCxnSpPr>
            <a:cxnSpLocks/>
            <a:endCxn id="25" idx="1"/>
          </p:cNvCxnSpPr>
          <p:nvPr/>
        </p:nvCxnSpPr>
        <p:spPr>
          <a:xfrm rot="5400000" flipH="1" flipV="1">
            <a:off x="-105328" y="3768848"/>
            <a:ext cx="1652592" cy="644772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05917B2-7D3F-B8BE-0A29-16A55CDBF084}"/>
              </a:ext>
            </a:extLst>
          </p:cNvPr>
          <p:cNvSpPr/>
          <p:nvPr/>
        </p:nvSpPr>
        <p:spPr>
          <a:xfrm>
            <a:off x="1043354" y="3961104"/>
            <a:ext cx="9812215" cy="605263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  <a:cs typeface="B Mitra" panose="00000400000000000000" pitchFamily="2" charset="-78"/>
              </a:rPr>
              <a:t>محور انتخابی کنگره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C7BB3E30-E7CE-A742-F6E9-C4662F130CEC}"/>
              </a:ext>
            </a:extLst>
          </p:cNvPr>
          <p:cNvCxnSpPr>
            <a:cxnSpLocks/>
            <a:endCxn id="34" idx="1"/>
          </p:cNvCxnSpPr>
          <p:nvPr/>
        </p:nvCxnSpPr>
        <p:spPr>
          <a:xfrm rot="5400000" flipH="1" flipV="1">
            <a:off x="400910" y="4654134"/>
            <a:ext cx="1032841" cy="252047"/>
          </a:xfrm>
          <a:prstGeom prst="bentConnector2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14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2A8EA-8FD6-F131-0DC2-70A7A3572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alf Frame 8">
            <a:extLst>
              <a:ext uri="{FF2B5EF4-FFF2-40B4-BE49-F238E27FC236}">
                <a16:creationId xmlns:a16="http://schemas.microsoft.com/office/drawing/2014/main" id="{09E0322D-3DF0-8670-81EC-BA5440ECF99F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FA32473C-086E-C5C1-F61D-29E1A0B30D25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155217F7-0023-50C0-D8E9-2E3E6467B7AE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73808B-82EA-DDEF-37C7-368B3FC756F1}"/>
              </a:ext>
            </a:extLst>
          </p:cNvPr>
          <p:cNvSpPr/>
          <p:nvPr/>
        </p:nvSpPr>
        <p:spPr>
          <a:xfrm>
            <a:off x="175846" y="2345941"/>
            <a:ext cx="11242433" cy="3199074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b="1" dirty="0">
              <a:solidFill>
                <a:schemeClr val="tx1"/>
              </a:solidFill>
              <a:latin typeface="Husseini 3" panose="05000000000000000000" pitchFamily="2" charset="2"/>
              <a:cs typeface="B Mitra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2E0D21-C426-05B3-D6A4-43BEFB5DEEC9}"/>
              </a:ext>
            </a:extLst>
          </p:cNvPr>
          <p:cNvSpPr txBox="1"/>
          <p:nvPr/>
        </p:nvSpPr>
        <p:spPr>
          <a:xfrm>
            <a:off x="410306" y="2563318"/>
            <a:ext cx="108473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b="1" dirty="0">
                <a:cs typeface="B Mitra" panose="00000400000000000000" pitchFamily="2" charset="-78"/>
              </a:rPr>
              <a:t>فونت </a:t>
            </a:r>
            <a:r>
              <a:rPr lang="en-US" b="1" dirty="0">
                <a:cs typeface="B Mitra" panose="00000400000000000000" pitchFamily="2" charset="-78"/>
              </a:rPr>
              <a:t>B </a:t>
            </a:r>
            <a:r>
              <a:rPr lang="en-US" b="1" dirty="0" err="1">
                <a:cs typeface="B Mitra" panose="00000400000000000000" pitchFamily="2" charset="-78"/>
              </a:rPr>
              <a:t>mitra</a:t>
            </a:r>
            <a:r>
              <a:rPr lang="fa-IR" b="1" dirty="0">
                <a:cs typeface="B Mitra" panose="00000400000000000000" pitchFamily="2" charset="-78"/>
              </a:rPr>
              <a:t> سایز 18 پررنگ باشد.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D4E021-1E30-1DA3-51BF-8AF76219C621}"/>
              </a:ext>
            </a:extLst>
          </p:cNvPr>
          <p:cNvSpPr/>
          <p:nvPr/>
        </p:nvSpPr>
        <p:spPr>
          <a:xfrm>
            <a:off x="4616970" y="1948721"/>
            <a:ext cx="2383437" cy="3972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Titr" panose="00000700000000000000" pitchFamily="2" charset="-78"/>
              </a:rPr>
              <a:t>مقدمه</a:t>
            </a:r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7B0B2646-E606-D06C-33F7-E4A4E3ED6500}"/>
              </a:ext>
            </a:extLst>
          </p:cNvPr>
          <p:cNvSpPr/>
          <p:nvPr/>
        </p:nvSpPr>
        <p:spPr>
          <a:xfrm>
            <a:off x="-1" y="6013938"/>
            <a:ext cx="9964352" cy="844062"/>
          </a:xfrm>
          <a:prstGeom prst="corner">
            <a:avLst>
              <a:gd name="adj1" fmla="val 14615"/>
              <a:gd name="adj2" fmla="val 13846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396BC4F-77CB-026E-F6B5-9021E93D559F}"/>
              </a:ext>
            </a:extLst>
          </p:cNvPr>
          <p:cNvSpPr/>
          <p:nvPr/>
        </p:nvSpPr>
        <p:spPr>
          <a:xfrm>
            <a:off x="238591" y="6131166"/>
            <a:ext cx="1254370" cy="4806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مقدمه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0B3DA18-0CA8-6A98-4AA7-3DBC2CB261D2}"/>
              </a:ext>
            </a:extLst>
          </p:cNvPr>
          <p:cNvSpPr/>
          <p:nvPr/>
        </p:nvSpPr>
        <p:spPr>
          <a:xfrm>
            <a:off x="1727422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روش‌ها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8D73778-D9DD-B163-3B9E-71757120DB65}"/>
              </a:ext>
            </a:extLst>
          </p:cNvPr>
          <p:cNvSpPr/>
          <p:nvPr/>
        </p:nvSpPr>
        <p:spPr>
          <a:xfrm>
            <a:off x="4710946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نتیجه‌گیری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77848DA-A32C-0A27-1512-E8DC179669CF}"/>
              </a:ext>
            </a:extLst>
          </p:cNvPr>
          <p:cNvSpPr/>
          <p:nvPr/>
        </p:nvSpPr>
        <p:spPr>
          <a:xfrm>
            <a:off x="6205639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مراجع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716D78A-3AC8-FBD9-2BC1-F1F767C4AAB7}"/>
              </a:ext>
            </a:extLst>
          </p:cNvPr>
          <p:cNvSpPr/>
          <p:nvPr/>
        </p:nvSpPr>
        <p:spPr>
          <a:xfrm>
            <a:off x="3216253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نتایج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A4044DF-1F1D-E6C9-E71C-C72D410827DD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1487099" y="6366007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45DC907-FCA6-69EB-9100-468852E3F424}"/>
              </a:ext>
            </a:extLst>
          </p:cNvPr>
          <p:cNvCxnSpPr>
            <a:cxnSpLocks/>
          </p:cNvCxnSpPr>
          <p:nvPr/>
        </p:nvCxnSpPr>
        <p:spPr>
          <a:xfrm>
            <a:off x="2975929" y="6367130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EF739B4-1AD5-32B1-A126-B87D9FB74CB9}"/>
              </a:ext>
            </a:extLst>
          </p:cNvPr>
          <p:cNvCxnSpPr>
            <a:cxnSpLocks/>
          </p:cNvCxnSpPr>
          <p:nvPr/>
        </p:nvCxnSpPr>
        <p:spPr>
          <a:xfrm>
            <a:off x="4463034" y="6360525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393754E-A882-5CA8-3F21-877B2A4715E0}"/>
              </a:ext>
            </a:extLst>
          </p:cNvPr>
          <p:cNvCxnSpPr>
            <a:cxnSpLocks/>
          </p:cNvCxnSpPr>
          <p:nvPr/>
        </p:nvCxnSpPr>
        <p:spPr>
          <a:xfrm>
            <a:off x="5959453" y="6355043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BB67E55E-C5A0-F10E-A8B7-BC3FA4D89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5972"/>
            <a:ext cx="11605846" cy="125872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BE96B58-0ED9-8DB5-1038-F49E8D435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198" y="5704919"/>
            <a:ext cx="1114218" cy="11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7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4A498-AB98-A7D2-822B-4F1D21224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alf Frame 8">
            <a:extLst>
              <a:ext uri="{FF2B5EF4-FFF2-40B4-BE49-F238E27FC236}">
                <a16:creationId xmlns:a16="http://schemas.microsoft.com/office/drawing/2014/main" id="{33F2A208-B0ED-E0AC-ED3A-0944A2B9B4CF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2209643E-312F-F12D-2350-B57E4591BCF9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F79C538A-D161-4E76-BF57-D9DDD43DF308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A6B83E-82FD-8439-9C6D-C957BE189563}"/>
              </a:ext>
            </a:extLst>
          </p:cNvPr>
          <p:cNvSpPr/>
          <p:nvPr/>
        </p:nvSpPr>
        <p:spPr>
          <a:xfrm>
            <a:off x="175846" y="2345941"/>
            <a:ext cx="11242433" cy="3199074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b="1" dirty="0">
              <a:solidFill>
                <a:schemeClr val="tx1"/>
              </a:solidFill>
              <a:latin typeface="Husseini 3" panose="05000000000000000000" pitchFamily="2" charset="2"/>
              <a:cs typeface="B Mitra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675901-493A-266B-B334-1F44DDD8378F}"/>
              </a:ext>
            </a:extLst>
          </p:cNvPr>
          <p:cNvSpPr txBox="1"/>
          <p:nvPr/>
        </p:nvSpPr>
        <p:spPr>
          <a:xfrm>
            <a:off x="410306" y="2563318"/>
            <a:ext cx="108473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b="1" dirty="0">
                <a:cs typeface="B Mitra" panose="00000400000000000000" pitchFamily="2" charset="-78"/>
              </a:rPr>
              <a:t>فونت </a:t>
            </a:r>
            <a:r>
              <a:rPr lang="en-US" b="1" dirty="0">
                <a:cs typeface="B Mitra" panose="00000400000000000000" pitchFamily="2" charset="-78"/>
              </a:rPr>
              <a:t>B </a:t>
            </a:r>
            <a:r>
              <a:rPr lang="en-US" b="1" dirty="0" err="1">
                <a:cs typeface="B Mitra" panose="00000400000000000000" pitchFamily="2" charset="-78"/>
              </a:rPr>
              <a:t>mitra</a:t>
            </a:r>
            <a:r>
              <a:rPr lang="fa-IR" b="1" dirty="0">
                <a:cs typeface="B Mitra" panose="00000400000000000000" pitchFamily="2" charset="-78"/>
              </a:rPr>
              <a:t> سایز 18 پررنگ باشد.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2A7470-3BF2-75ED-313F-FD0A67E58520}"/>
              </a:ext>
            </a:extLst>
          </p:cNvPr>
          <p:cNvSpPr/>
          <p:nvPr/>
        </p:nvSpPr>
        <p:spPr>
          <a:xfrm>
            <a:off x="4616970" y="1948721"/>
            <a:ext cx="2383437" cy="3972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Titr" panose="00000700000000000000" pitchFamily="2" charset="-78"/>
              </a:rPr>
              <a:t>روش‌ها</a:t>
            </a:r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4D6F6AAD-57A2-684D-A995-23256781986E}"/>
              </a:ext>
            </a:extLst>
          </p:cNvPr>
          <p:cNvSpPr/>
          <p:nvPr/>
        </p:nvSpPr>
        <p:spPr>
          <a:xfrm>
            <a:off x="-1" y="6013938"/>
            <a:ext cx="9964352" cy="844062"/>
          </a:xfrm>
          <a:prstGeom prst="corner">
            <a:avLst>
              <a:gd name="adj1" fmla="val 14615"/>
              <a:gd name="adj2" fmla="val 13846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5E0EED-8C85-D836-1982-8B1BB84BB9EF}"/>
              </a:ext>
            </a:extLst>
          </p:cNvPr>
          <p:cNvSpPr/>
          <p:nvPr/>
        </p:nvSpPr>
        <p:spPr>
          <a:xfrm>
            <a:off x="238591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مقدمه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33DA12B-BA62-1492-CFD0-535C3528D6F4}"/>
              </a:ext>
            </a:extLst>
          </p:cNvPr>
          <p:cNvSpPr/>
          <p:nvPr/>
        </p:nvSpPr>
        <p:spPr>
          <a:xfrm>
            <a:off x="1727422" y="6131166"/>
            <a:ext cx="1254370" cy="4806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روش‌ها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80A31C-02AA-BA48-DA02-6FB1B2DC4CCE}"/>
              </a:ext>
            </a:extLst>
          </p:cNvPr>
          <p:cNvSpPr/>
          <p:nvPr/>
        </p:nvSpPr>
        <p:spPr>
          <a:xfrm>
            <a:off x="4710946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نتیجه‌گیری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34A5E66-76EC-B025-45E5-4BA7A8E0F014}"/>
              </a:ext>
            </a:extLst>
          </p:cNvPr>
          <p:cNvSpPr/>
          <p:nvPr/>
        </p:nvSpPr>
        <p:spPr>
          <a:xfrm>
            <a:off x="6205639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مراجع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B102E4E-5781-B0EA-32CD-455213E75006}"/>
              </a:ext>
            </a:extLst>
          </p:cNvPr>
          <p:cNvSpPr/>
          <p:nvPr/>
        </p:nvSpPr>
        <p:spPr>
          <a:xfrm>
            <a:off x="3216253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نتایج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49FD4B-EB9A-57F8-D3CE-DC7099033A85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1487099" y="6366007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0790FC8-83EC-C282-C8CD-C9E331480700}"/>
              </a:ext>
            </a:extLst>
          </p:cNvPr>
          <p:cNvCxnSpPr>
            <a:cxnSpLocks/>
          </p:cNvCxnSpPr>
          <p:nvPr/>
        </p:nvCxnSpPr>
        <p:spPr>
          <a:xfrm>
            <a:off x="2975929" y="6367130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C5BD18-83FA-AFFD-0C7F-CE26709C030D}"/>
              </a:ext>
            </a:extLst>
          </p:cNvPr>
          <p:cNvCxnSpPr>
            <a:cxnSpLocks/>
          </p:cNvCxnSpPr>
          <p:nvPr/>
        </p:nvCxnSpPr>
        <p:spPr>
          <a:xfrm>
            <a:off x="4463034" y="6360525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5B2F9CC-E286-9ACC-B54C-2F9C8E684B34}"/>
              </a:ext>
            </a:extLst>
          </p:cNvPr>
          <p:cNvCxnSpPr>
            <a:cxnSpLocks/>
          </p:cNvCxnSpPr>
          <p:nvPr/>
        </p:nvCxnSpPr>
        <p:spPr>
          <a:xfrm>
            <a:off x="5959453" y="6355043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37942AC8-5228-CDDF-590B-78364B728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5972"/>
            <a:ext cx="11605846" cy="125872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48875DD-F399-17DC-EFB1-89987E3F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198" y="5704919"/>
            <a:ext cx="1114218" cy="11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6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0D8FD-6C62-6D90-2332-C64D6E936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alf Frame 8">
            <a:extLst>
              <a:ext uri="{FF2B5EF4-FFF2-40B4-BE49-F238E27FC236}">
                <a16:creationId xmlns:a16="http://schemas.microsoft.com/office/drawing/2014/main" id="{5F5C6025-F954-C636-3EDC-A9DD85F60748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F4B6E783-F4CB-812F-2A95-DCF0B37D6D48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082ABB12-8AA2-E66F-49F9-024AE1AD37A8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070462-4058-9737-4216-532B85437146}"/>
              </a:ext>
            </a:extLst>
          </p:cNvPr>
          <p:cNvSpPr/>
          <p:nvPr/>
        </p:nvSpPr>
        <p:spPr>
          <a:xfrm>
            <a:off x="175846" y="2345941"/>
            <a:ext cx="11242433" cy="3199074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b="1" dirty="0">
              <a:solidFill>
                <a:schemeClr val="tx1"/>
              </a:solidFill>
              <a:latin typeface="Husseini 3" panose="05000000000000000000" pitchFamily="2" charset="2"/>
              <a:cs typeface="B Mitra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A7D30A-FC76-303E-C091-F857D598C424}"/>
              </a:ext>
            </a:extLst>
          </p:cNvPr>
          <p:cNvSpPr txBox="1"/>
          <p:nvPr/>
        </p:nvSpPr>
        <p:spPr>
          <a:xfrm>
            <a:off x="410306" y="2563318"/>
            <a:ext cx="108473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b="1" dirty="0">
                <a:cs typeface="B Mitra" panose="00000400000000000000" pitchFamily="2" charset="-78"/>
              </a:rPr>
              <a:t>فونت </a:t>
            </a:r>
            <a:r>
              <a:rPr lang="en-US" b="1" dirty="0">
                <a:cs typeface="B Mitra" panose="00000400000000000000" pitchFamily="2" charset="-78"/>
              </a:rPr>
              <a:t>B </a:t>
            </a:r>
            <a:r>
              <a:rPr lang="en-US" b="1" dirty="0" err="1">
                <a:cs typeface="B Mitra" panose="00000400000000000000" pitchFamily="2" charset="-78"/>
              </a:rPr>
              <a:t>mitra</a:t>
            </a:r>
            <a:r>
              <a:rPr lang="fa-IR" b="1" dirty="0">
                <a:cs typeface="B Mitra" panose="00000400000000000000" pitchFamily="2" charset="-78"/>
              </a:rPr>
              <a:t> سایز 18 پررنگ باشد.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854C28-5093-E786-8C57-F0F54042431C}"/>
              </a:ext>
            </a:extLst>
          </p:cNvPr>
          <p:cNvSpPr/>
          <p:nvPr/>
        </p:nvSpPr>
        <p:spPr>
          <a:xfrm>
            <a:off x="4616970" y="1948721"/>
            <a:ext cx="2383437" cy="3972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Titr" panose="00000700000000000000" pitchFamily="2" charset="-78"/>
              </a:rPr>
              <a:t>نتایج</a:t>
            </a:r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93C80042-8541-9C42-8B62-5EED8C26E46C}"/>
              </a:ext>
            </a:extLst>
          </p:cNvPr>
          <p:cNvSpPr/>
          <p:nvPr/>
        </p:nvSpPr>
        <p:spPr>
          <a:xfrm>
            <a:off x="-1" y="6013938"/>
            <a:ext cx="9964352" cy="844062"/>
          </a:xfrm>
          <a:prstGeom prst="corner">
            <a:avLst>
              <a:gd name="adj1" fmla="val 14615"/>
              <a:gd name="adj2" fmla="val 13846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943530D-FC98-B618-C75C-95DE7CC3D54E}"/>
              </a:ext>
            </a:extLst>
          </p:cNvPr>
          <p:cNvSpPr/>
          <p:nvPr/>
        </p:nvSpPr>
        <p:spPr>
          <a:xfrm>
            <a:off x="238591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مقدمه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6DE0B3-4331-CC9B-7831-2D8FD7C3B135}"/>
              </a:ext>
            </a:extLst>
          </p:cNvPr>
          <p:cNvSpPr/>
          <p:nvPr/>
        </p:nvSpPr>
        <p:spPr>
          <a:xfrm>
            <a:off x="1727422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روش‌ها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2669ECC-4583-C084-F6C4-C590BA6EC905}"/>
              </a:ext>
            </a:extLst>
          </p:cNvPr>
          <p:cNvSpPr/>
          <p:nvPr/>
        </p:nvSpPr>
        <p:spPr>
          <a:xfrm>
            <a:off x="4710946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نتیجه‌گیری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BD8663C-2852-8097-9A7F-BC45762543E8}"/>
              </a:ext>
            </a:extLst>
          </p:cNvPr>
          <p:cNvSpPr/>
          <p:nvPr/>
        </p:nvSpPr>
        <p:spPr>
          <a:xfrm>
            <a:off x="6205639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مراجع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AAEDF9B-5DA5-BB01-2952-B007ACA2CC48}"/>
              </a:ext>
            </a:extLst>
          </p:cNvPr>
          <p:cNvSpPr/>
          <p:nvPr/>
        </p:nvSpPr>
        <p:spPr>
          <a:xfrm>
            <a:off x="3216253" y="6131166"/>
            <a:ext cx="1254370" cy="4806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نتایج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7C4914-A24B-AC7F-79DD-D7948F6BBA89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1487099" y="6366007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63145A2-E114-C578-E40B-D0AE8523B9B4}"/>
              </a:ext>
            </a:extLst>
          </p:cNvPr>
          <p:cNvCxnSpPr>
            <a:cxnSpLocks/>
          </p:cNvCxnSpPr>
          <p:nvPr/>
        </p:nvCxnSpPr>
        <p:spPr>
          <a:xfrm>
            <a:off x="2975929" y="6367130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FE56F91-5222-E1E3-9961-2BE2DE5316A0}"/>
              </a:ext>
            </a:extLst>
          </p:cNvPr>
          <p:cNvCxnSpPr>
            <a:cxnSpLocks/>
          </p:cNvCxnSpPr>
          <p:nvPr/>
        </p:nvCxnSpPr>
        <p:spPr>
          <a:xfrm>
            <a:off x="4463034" y="6360525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69A0D7A-D938-5920-3D1C-F8AB9A3813B0}"/>
              </a:ext>
            </a:extLst>
          </p:cNvPr>
          <p:cNvCxnSpPr>
            <a:cxnSpLocks/>
          </p:cNvCxnSpPr>
          <p:nvPr/>
        </p:nvCxnSpPr>
        <p:spPr>
          <a:xfrm>
            <a:off x="5959453" y="6355043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58199134-8D03-CE92-701D-CF165AC4C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5972"/>
            <a:ext cx="11605846" cy="125872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A85BB31-D1FF-F05F-708B-A5D6DC7EF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198" y="5704919"/>
            <a:ext cx="1114218" cy="11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9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BC2F5-6E70-AABF-1EF5-A2792E2B5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alf Frame 8">
            <a:extLst>
              <a:ext uri="{FF2B5EF4-FFF2-40B4-BE49-F238E27FC236}">
                <a16:creationId xmlns:a16="http://schemas.microsoft.com/office/drawing/2014/main" id="{23349090-78E1-438F-1FFE-B462F93F3A37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AFAE196A-33F2-3B25-EE5E-FA0CF0AA5468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A44A8440-76B0-1C15-DBBF-DD248112A90F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10F611-5CB7-C697-4C33-E423D828AED5}"/>
              </a:ext>
            </a:extLst>
          </p:cNvPr>
          <p:cNvSpPr/>
          <p:nvPr/>
        </p:nvSpPr>
        <p:spPr>
          <a:xfrm>
            <a:off x="175846" y="2345941"/>
            <a:ext cx="11242433" cy="3199074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b="1" dirty="0">
              <a:solidFill>
                <a:schemeClr val="tx1"/>
              </a:solidFill>
              <a:latin typeface="Husseini 3" panose="05000000000000000000" pitchFamily="2" charset="2"/>
              <a:cs typeface="B Mitra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DC7705-0C52-8FDA-08CB-8E2D080071CF}"/>
              </a:ext>
            </a:extLst>
          </p:cNvPr>
          <p:cNvSpPr txBox="1"/>
          <p:nvPr/>
        </p:nvSpPr>
        <p:spPr>
          <a:xfrm>
            <a:off x="410306" y="2563318"/>
            <a:ext cx="108473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b="1" dirty="0">
                <a:cs typeface="B Mitra" panose="00000400000000000000" pitchFamily="2" charset="-78"/>
              </a:rPr>
              <a:t>فونت </a:t>
            </a:r>
            <a:r>
              <a:rPr lang="en-US" b="1" dirty="0">
                <a:cs typeface="B Mitra" panose="00000400000000000000" pitchFamily="2" charset="-78"/>
              </a:rPr>
              <a:t>B </a:t>
            </a:r>
            <a:r>
              <a:rPr lang="en-US" b="1" dirty="0" err="1">
                <a:cs typeface="B Mitra" panose="00000400000000000000" pitchFamily="2" charset="-78"/>
              </a:rPr>
              <a:t>mitra</a:t>
            </a:r>
            <a:r>
              <a:rPr lang="fa-IR" b="1" dirty="0">
                <a:cs typeface="B Mitra" panose="00000400000000000000" pitchFamily="2" charset="-78"/>
              </a:rPr>
              <a:t> سایز 18 پررنگ باشد.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43EBB9-15B6-7B13-5DCE-46E060A0AACA}"/>
              </a:ext>
            </a:extLst>
          </p:cNvPr>
          <p:cNvSpPr/>
          <p:nvPr/>
        </p:nvSpPr>
        <p:spPr>
          <a:xfrm>
            <a:off x="4616970" y="1948721"/>
            <a:ext cx="2383437" cy="3972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Titr" panose="00000700000000000000" pitchFamily="2" charset="-78"/>
              </a:rPr>
              <a:t>نتیجه‌گیری</a:t>
            </a:r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5ABA14FC-9FDB-86FB-8CCD-EDA0F0122FA6}"/>
              </a:ext>
            </a:extLst>
          </p:cNvPr>
          <p:cNvSpPr/>
          <p:nvPr/>
        </p:nvSpPr>
        <p:spPr>
          <a:xfrm>
            <a:off x="-1" y="6013938"/>
            <a:ext cx="9964352" cy="844062"/>
          </a:xfrm>
          <a:prstGeom prst="corner">
            <a:avLst>
              <a:gd name="adj1" fmla="val 14615"/>
              <a:gd name="adj2" fmla="val 13846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B04B694-EF1F-53CA-7813-6A5494713384}"/>
              </a:ext>
            </a:extLst>
          </p:cNvPr>
          <p:cNvSpPr/>
          <p:nvPr/>
        </p:nvSpPr>
        <p:spPr>
          <a:xfrm>
            <a:off x="238591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مقدمه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8FCA10E-C8BD-1359-F171-FCAAED401ADB}"/>
              </a:ext>
            </a:extLst>
          </p:cNvPr>
          <p:cNvSpPr/>
          <p:nvPr/>
        </p:nvSpPr>
        <p:spPr>
          <a:xfrm>
            <a:off x="1727422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روش‌ها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2579F81-B888-88D2-AEE3-931BB599E36D}"/>
              </a:ext>
            </a:extLst>
          </p:cNvPr>
          <p:cNvSpPr/>
          <p:nvPr/>
        </p:nvSpPr>
        <p:spPr>
          <a:xfrm>
            <a:off x="4710946" y="6131166"/>
            <a:ext cx="1254370" cy="4806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نتیجه‌گیری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705B361-E714-B9FC-7F7B-137009F2438D}"/>
              </a:ext>
            </a:extLst>
          </p:cNvPr>
          <p:cNvSpPr/>
          <p:nvPr/>
        </p:nvSpPr>
        <p:spPr>
          <a:xfrm>
            <a:off x="6205639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مراجع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DB144A7-6C6D-A86B-B1E0-02330C7E4F65}"/>
              </a:ext>
            </a:extLst>
          </p:cNvPr>
          <p:cNvSpPr/>
          <p:nvPr/>
        </p:nvSpPr>
        <p:spPr>
          <a:xfrm>
            <a:off x="3216253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نتایج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F4EC9F-E306-796C-473D-42CC1651CBC7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1487099" y="6366007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3159E79-61ED-3346-ADE0-89313AA8A96E}"/>
              </a:ext>
            </a:extLst>
          </p:cNvPr>
          <p:cNvCxnSpPr>
            <a:cxnSpLocks/>
          </p:cNvCxnSpPr>
          <p:nvPr/>
        </p:nvCxnSpPr>
        <p:spPr>
          <a:xfrm>
            <a:off x="2975929" y="6367130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88BC08-A78A-218E-2B78-3B74F5D2367C}"/>
              </a:ext>
            </a:extLst>
          </p:cNvPr>
          <p:cNvCxnSpPr>
            <a:cxnSpLocks/>
          </p:cNvCxnSpPr>
          <p:nvPr/>
        </p:nvCxnSpPr>
        <p:spPr>
          <a:xfrm>
            <a:off x="4463034" y="6360525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F29F75F-8A00-D219-8C99-0B56D7ADF117}"/>
              </a:ext>
            </a:extLst>
          </p:cNvPr>
          <p:cNvCxnSpPr>
            <a:cxnSpLocks/>
          </p:cNvCxnSpPr>
          <p:nvPr/>
        </p:nvCxnSpPr>
        <p:spPr>
          <a:xfrm>
            <a:off x="5959453" y="6355043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D159C84C-BFF9-BFF0-8D5D-C82ECC59C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5972"/>
            <a:ext cx="11605846" cy="125872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0C37B72-BF10-22AB-5F5F-6189B0FE95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198" y="5704919"/>
            <a:ext cx="1114218" cy="11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2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B0BA1-4F95-C360-5216-C3AC42442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alf Frame 8">
            <a:extLst>
              <a:ext uri="{FF2B5EF4-FFF2-40B4-BE49-F238E27FC236}">
                <a16:creationId xmlns:a16="http://schemas.microsoft.com/office/drawing/2014/main" id="{A6835CB8-41FA-BDD1-7959-03AF956AC803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3194468A-CDB7-7D6F-1702-D03B95173129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431B2C21-0C30-24E1-7B9D-B4D56A07B0F2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4129E9-613A-4BBA-572F-8B2710A53D49}"/>
              </a:ext>
            </a:extLst>
          </p:cNvPr>
          <p:cNvSpPr/>
          <p:nvPr/>
        </p:nvSpPr>
        <p:spPr>
          <a:xfrm>
            <a:off x="175846" y="2345941"/>
            <a:ext cx="11242433" cy="3199074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b="1" dirty="0">
              <a:solidFill>
                <a:schemeClr val="tx1"/>
              </a:solidFill>
              <a:latin typeface="Husseini 3" panose="05000000000000000000" pitchFamily="2" charset="2"/>
              <a:cs typeface="B Mitra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6C8F00-56FE-E57A-3D23-F88E4B15D069}"/>
              </a:ext>
            </a:extLst>
          </p:cNvPr>
          <p:cNvSpPr/>
          <p:nvPr/>
        </p:nvSpPr>
        <p:spPr>
          <a:xfrm>
            <a:off x="4616970" y="1948721"/>
            <a:ext cx="2383437" cy="3972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Titr" panose="00000700000000000000" pitchFamily="2" charset="-78"/>
              </a:rPr>
              <a:t>مراجع</a:t>
            </a:r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30ED59A5-D542-9E37-D573-3A67D1258D21}"/>
              </a:ext>
            </a:extLst>
          </p:cNvPr>
          <p:cNvSpPr/>
          <p:nvPr/>
        </p:nvSpPr>
        <p:spPr>
          <a:xfrm>
            <a:off x="-1" y="6013938"/>
            <a:ext cx="9964352" cy="844062"/>
          </a:xfrm>
          <a:prstGeom prst="corner">
            <a:avLst>
              <a:gd name="adj1" fmla="val 14615"/>
              <a:gd name="adj2" fmla="val 13846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FBD2EA-5B95-A267-7B12-8241841AE69A}"/>
              </a:ext>
            </a:extLst>
          </p:cNvPr>
          <p:cNvSpPr/>
          <p:nvPr/>
        </p:nvSpPr>
        <p:spPr>
          <a:xfrm>
            <a:off x="238591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مقدمه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39A7B9-88D8-1FC2-D41C-AE8F269E2337}"/>
              </a:ext>
            </a:extLst>
          </p:cNvPr>
          <p:cNvSpPr/>
          <p:nvPr/>
        </p:nvSpPr>
        <p:spPr>
          <a:xfrm>
            <a:off x="1727422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روش‌ها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F1CF9A-91E2-C880-3EBB-FEEC494743C8}"/>
              </a:ext>
            </a:extLst>
          </p:cNvPr>
          <p:cNvSpPr/>
          <p:nvPr/>
        </p:nvSpPr>
        <p:spPr>
          <a:xfrm>
            <a:off x="4710946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نتیجه‌گیری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72B0BE3-6779-2670-D768-10F5017D2163}"/>
              </a:ext>
            </a:extLst>
          </p:cNvPr>
          <p:cNvSpPr/>
          <p:nvPr/>
        </p:nvSpPr>
        <p:spPr>
          <a:xfrm>
            <a:off x="6205639" y="6131166"/>
            <a:ext cx="1254370" cy="4806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مراجع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B37B979-A92A-4D46-7D46-5D894C7E20B0}"/>
              </a:ext>
            </a:extLst>
          </p:cNvPr>
          <p:cNvSpPr/>
          <p:nvPr/>
        </p:nvSpPr>
        <p:spPr>
          <a:xfrm>
            <a:off x="3216253" y="6131166"/>
            <a:ext cx="1254370" cy="4806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Mitra" panose="00000400000000000000" pitchFamily="2" charset="-78"/>
              </a:rPr>
              <a:t>نتایج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0B1A1FF-9864-ABF5-E2A2-8529CC9D38CC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1487099" y="6366007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E9D542C-1411-19CD-9A5D-77CD3CE5BC41}"/>
              </a:ext>
            </a:extLst>
          </p:cNvPr>
          <p:cNvCxnSpPr>
            <a:cxnSpLocks/>
          </p:cNvCxnSpPr>
          <p:nvPr/>
        </p:nvCxnSpPr>
        <p:spPr>
          <a:xfrm>
            <a:off x="2975929" y="6367130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C23D155-761B-A195-F251-ED6CD92D8ABB}"/>
              </a:ext>
            </a:extLst>
          </p:cNvPr>
          <p:cNvCxnSpPr>
            <a:cxnSpLocks/>
          </p:cNvCxnSpPr>
          <p:nvPr/>
        </p:nvCxnSpPr>
        <p:spPr>
          <a:xfrm>
            <a:off x="4463034" y="6360525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29AB8F8-6D75-3C8D-14B1-36CF5E86EF21}"/>
              </a:ext>
            </a:extLst>
          </p:cNvPr>
          <p:cNvCxnSpPr>
            <a:cxnSpLocks/>
          </p:cNvCxnSpPr>
          <p:nvPr/>
        </p:nvCxnSpPr>
        <p:spPr>
          <a:xfrm>
            <a:off x="5959453" y="6355043"/>
            <a:ext cx="240323" cy="548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51BEF9ED-643C-53D4-4809-365B14361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5972"/>
            <a:ext cx="11605846" cy="125872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93F2B12-B71A-2B34-143D-3F6676BEBB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198" y="5704919"/>
            <a:ext cx="1114218" cy="11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EA420-8DEF-DAFB-512F-9B6D7A4EB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EEA7462F-6FF9-CB01-BD8C-2B2081CA3812}"/>
              </a:ext>
            </a:extLst>
          </p:cNvPr>
          <p:cNvSpPr/>
          <p:nvPr/>
        </p:nvSpPr>
        <p:spPr>
          <a:xfrm>
            <a:off x="0" y="4407877"/>
            <a:ext cx="7350369" cy="2450123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A93E641F-9399-4157-788E-A53EFC685146}"/>
              </a:ext>
            </a:extLst>
          </p:cNvPr>
          <p:cNvSpPr/>
          <p:nvPr/>
        </p:nvSpPr>
        <p:spPr>
          <a:xfrm>
            <a:off x="0" y="4747846"/>
            <a:ext cx="7350369" cy="2110154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63010CF1-3B77-41F1-36E5-09916A2F475F}"/>
              </a:ext>
            </a:extLst>
          </p:cNvPr>
          <p:cNvSpPr/>
          <p:nvPr/>
        </p:nvSpPr>
        <p:spPr>
          <a:xfrm>
            <a:off x="0" y="5052646"/>
            <a:ext cx="7350369" cy="1805354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7667F6C-7A94-8A5D-111D-5072A0630EE4}"/>
              </a:ext>
            </a:extLst>
          </p:cNvPr>
          <p:cNvSpPr/>
          <p:nvPr/>
        </p:nvSpPr>
        <p:spPr>
          <a:xfrm>
            <a:off x="0" y="5345723"/>
            <a:ext cx="7350369" cy="1512277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701D19-C06A-9CAE-D11C-78A497883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" y="6075933"/>
            <a:ext cx="2801815" cy="782067"/>
          </a:xfrm>
          <a:prstGeom prst="rect">
            <a:avLst/>
          </a:prstGeom>
        </p:spPr>
      </p:pic>
      <p:sp>
        <p:nvSpPr>
          <p:cNvPr id="9" name="Half Frame 8">
            <a:extLst>
              <a:ext uri="{FF2B5EF4-FFF2-40B4-BE49-F238E27FC236}">
                <a16:creationId xmlns:a16="http://schemas.microsoft.com/office/drawing/2014/main" id="{91850C1D-F888-F5BB-E1FC-872AD6C75966}"/>
              </a:ext>
            </a:extLst>
          </p:cNvPr>
          <p:cNvSpPr/>
          <p:nvPr/>
        </p:nvSpPr>
        <p:spPr>
          <a:xfrm rot="5400000">
            <a:off x="2666999" y="-2666999"/>
            <a:ext cx="6858002" cy="12192001"/>
          </a:xfrm>
          <a:prstGeom prst="halfFrame">
            <a:avLst>
              <a:gd name="adj1" fmla="val 3424"/>
              <a:gd name="adj2" fmla="val 3403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4610E3EE-F415-076D-1E42-800700AF7BB2}"/>
              </a:ext>
            </a:extLst>
          </p:cNvPr>
          <p:cNvSpPr/>
          <p:nvPr/>
        </p:nvSpPr>
        <p:spPr>
          <a:xfrm rot="5400000">
            <a:off x="2936631" y="-2280136"/>
            <a:ext cx="6494585" cy="11547233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C20C5EFE-B41C-6889-0971-615C5B8B46E9}"/>
              </a:ext>
            </a:extLst>
          </p:cNvPr>
          <p:cNvSpPr/>
          <p:nvPr/>
        </p:nvSpPr>
        <p:spPr>
          <a:xfrm rot="5400000">
            <a:off x="3134990" y="-1997848"/>
            <a:ext cx="6226820" cy="11066586"/>
          </a:xfrm>
          <a:prstGeom prst="halfFrame">
            <a:avLst>
              <a:gd name="adj1" fmla="val 2966"/>
              <a:gd name="adj2" fmla="val 29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9A6329-061E-74C7-CBE5-CB40E6B895BF}"/>
              </a:ext>
            </a:extLst>
          </p:cNvPr>
          <p:cNvSpPr/>
          <p:nvPr/>
        </p:nvSpPr>
        <p:spPr>
          <a:xfrm>
            <a:off x="1738795" y="2955307"/>
            <a:ext cx="8193505" cy="2142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200000"/>
              </a:lnSpc>
            </a:pPr>
            <a:r>
              <a:rPr lang="fa-IR" sz="2800" b="1" dirty="0">
                <a:solidFill>
                  <a:schemeClr val="tx1"/>
                </a:solidFill>
                <a:latin typeface="Husseini 3" panose="05000000000000000000" pitchFamily="2" charset="2"/>
                <a:cs typeface="B Mitra" panose="00000400000000000000" pitchFamily="2" charset="-78"/>
              </a:rPr>
              <a:t>با تشکر از همراهی شما</a:t>
            </a:r>
          </a:p>
          <a:p>
            <a:pPr algn="ctr">
              <a:lnSpc>
                <a:spcPct val="200000"/>
              </a:lnSpc>
            </a:pPr>
            <a:r>
              <a:rPr lang="fa-IR" sz="2800" b="1" dirty="0">
                <a:solidFill>
                  <a:schemeClr val="tx1"/>
                </a:solidFill>
                <a:latin typeface="Husseini 3" panose="05000000000000000000" pitchFamily="2" charset="2"/>
                <a:cs typeface="B Mitra" panose="00000400000000000000" pitchFamily="2" charset="-78"/>
              </a:rPr>
              <a:t>دوازدهمین کنگره کشوری سوختگی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1FE54FC-C140-2225-26EA-FFC5687EE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797" y="736713"/>
            <a:ext cx="2142392" cy="214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4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93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Mitra</vt:lpstr>
      <vt:lpstr>B Titr</vt:lpstr>
      <vt:lpstr>Calibri</vt:lpstr>
      <vt:lpstr>Calibri Light</vt:lpstr>
      <vt:lpstr>Husseini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user13</dc:creator>
  <cp:lastModifiedBy>user13</cp:lastModifiedBy>
  <cp:revision>3</cp:revision>
  <dcterms:created xsi:type="dcterms:W3CDTF">2024-04-06T11:31:28Z</dcterms:created>
  <dcterms:modified xsi:type="dcterms:W3CDTF">2024-04-07T10:01:07Z</dcterms:modified>
</cp:coreProperties>
</file>